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212" y="1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EC7CF-FEE8-4188-8BC9-A9D872620EFC}" type="datetimeFigureOut">
              <a:rPr lang="pl-PL" smtClean="0"/>
              <a:t>2021-03-25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6E8F4-34D2-44F3-8D6B-C60850DD51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6537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DBC79-8576-493D-B4AF-C56824612070}" type="datetimeFigureOut">
              <a:rPr lang="pl-PL" smtClean="0"/>
              <a:t>2021-03-25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24624-750B-4406-B766-3AF0A97FED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729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6555-1023-47C2-9BC2-B500B28D6C4F}" type="datetimeFigureOut">
              <a:rPr lang="pl-PL" smtClean="0"/>
              <a:t>2021-03-25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42A6-765A-4FC4-BE73-414102E1E4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24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6555-1023-47C2-9BC2-B500B28D6C4F}" type="datetimeFigureOut">
              <a:rPr lang="pl-PL" smtClean="0"/>
              <a:t>2021-03-25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42A6-765A-4FC4-BE73-414102E1E4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488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6555-1023-47C2-9BC2-B500B28D6C4F}" type="datetimeFigureOut">
              <a:rPr lang="pl-PL" smtClean="0"/>
              <a:t>2021-03-25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42A6-765A-4FC4-BE73-414102E1E4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423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6555-1023-47C2-9BC2-B500B28D6C4F}" type="datetimeFigureOut">
              <a:rPr lang="pl-PL" smtClean="0"/>
              <a:t>2021-03-25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42A6-765A-4FC4-BE73-414102E1E4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769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6555-1023-47C2-9BC2-B500B28D6C4F}" type="datetimeFigureOut">
              <a:rPr lang="pl-PL" smtClean="0"/>
              <a:t>2021-03-25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42A6-765A-4FC4-BE73-414102E1E4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3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6555-1023-47C2-9BC2-B500B28D6C4F}" type="datetimeFigureOut">
              <a:rPr lang="pl-PL" smtClean="0"/>
              <a:t>2021-03-25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42A6-765A-4FC4-BE73-414102E1E4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6916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6555-1023-47C2-9BC2-B500B28D6C4F}" type="datetimeFigureOut">
              <a:rPr lang="pl-PL" smtClean="0"/>
              <a:t>2021-03-25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42A6-765A-4FC4-BE73-414102E1E4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482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6555-1023-47C2-9BC2-B500B28D6C4F}" type="datetimeFigureOut">
              <a:rPr lang="pl-PL" smtClean="0"/>
              <a:t>2021-03-25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42A6-765A-4FC4-BE73-414102E1E4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5142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6555-1023-47C2-9BC2-B500B28D6C4F}" type="datetimeFigureOut">
              <a:rPr lang="pl-PL" smtClean="0"/>
              <a:t>2021-03-25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42A6-765A-4FC4-BE73-414102E1E4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440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6555-1023-47C2-9BC2-B500B28D6C4F}" type="datetimeFigureOut">
              <a:rPr lang="pl-PL" smtClean="0"/>
              <a:t>2021-03-25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42A6-765A-4FC4-BE73-414102E1E4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0807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6555-1023-47C2-9BC2-B500B28D6C4F}" type="datetimeFigureOut">
              <a:rPr lang="pl-PL" smtClean="0"/>
              <a:t>2021-03-25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42A6-765A-4FC4-BE73-414102E1E4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7815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66555-1023-47C2-9BC2-B500B28D6C4F}" type="datetimeFigureOut">
              <a:rPr lang="pl-PL" smtClean="0"/>
              <a:t>2021-03-25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B42A6-765A-4FC4-BE73-414102E1E4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544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6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9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1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2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5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142">
            <a:extLst>
              <a:ext uri="{FF2B5EF4-FFF2-40B4-BE49-F238E27FC236}">
                <a16:creationId xmlns:a16="http://schemas.microsoft.com/office/drawing/2014/main" id="{820DFF00-3FF8-4BA9-868C-1746C64BD110}"/>
              </a:ext>
            </a:extLst>
          </p:cNvPr>
          <p:cNvSpPr txBox="1"/>
          <p:nvPr/>
        </p:nvSpPr>
        <p:spPr>
          <a:xfrm>
            <a:off x="2059628" y="2865571"/>
            <a:ext cx="2791245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sz="1600" b="1" kern="0" dirty="0" smtClean="0">
                <a:solidFill>
                  <a:srgbClr val="565A5B"/>
                </a:solidFill>
                <a:latin typeface="Fira Sans" panose="020B0503050000020004" pitchFamily="34" charset="0"/>
                <a:cs typeface="Arial" pitchFamily="34" charset="0"/>
              </a:rPr>
              <a:t>Jan Kowalski</a:t>
            </a:r>
            <a:endParaRPr lang="en-US" sz="1600" b="1" kern="0" dirty="0">
              <a:solidFill>
                <a:srgbClr val="565A5B"/>
              </a:solidFill>
              <a:latin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4" name="TextBox 143">
            <a:extLst>
              <a:ext uri="{FF2B5EF4-FFF2-40B4-BE49-F238E27FC236}">
                <a16:creationId xmlns:a16="http://schemas.microsoft.com/office/drawing/2014/main" id="{8F1DD894-9BE9-4882-872A-C466AE3A064C}"/>
              </a:ext>
            </a:extLst>
          </p:cNvPr>
          <p:cNvSpPr txBox="1"/>
          <p:nvPr/>
        </p:nvSpPr>
        <p:spPr>
          <a:xfrm>
            <a:off x="2059628" y="3204125"/>
            <a:ext cx="3894983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sz="1600" b="1" kern="0" dirty="0" smtClean="0">
                <a:solidFill>
                  <a:srgbClr val="008364"/>
                </a:solidFill>
                <a:latin typeface="Fira Sans" panose="020B0503050000020004" pitchFamily="34" charset="0"/>
                <a:cs typeface="Arial" pitchFamily="34" charset="0"/>
              </a:rPr>
              <a:t>Bank Spółdzielczy w XXXXXXXXXXXXX</a:t>
            </a:r>
            <a:endParaRPr lang="en-US" sz="1600" b="1" kern="0" dirty="0">
              <a:solidFill>
                <a:srgbClr val="008364"/>
              </a:solidFill>
              <a:latin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5" name="TextBox 142">
            <a:extLst>
              <a:ext uri="{FF2B5EF4-FFF2-40B4-BE49-F238E27FC236}">
                <a16:creationId xmlns:a16="http://schemas.microsoft.com/office/drawing/2014/main" id="{820DFF00-3FF8-4BA9-868C-1746C64BD110}"/>
              </a:ext>
            </a:extLst>
          </p:cNvPr>
          <p:cNvSpPr txBox="1"/>
          <p:nvPr/>
        </p:nvSpPr>
        <p:spPr>
          <a:xfrm>
            <a:off x="2562106" y="3965639"/>
            <a:ext cx="2791245" cy="3558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7000"/>
              </a:lnSpc>
            </a:pPr>
            <a:r>
              <a:rPr lang="pl-PL" sz="1600" dirty="0" smtClean="0">
                <a:solidFill>
                  <a:srgbClr val="008364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XX XXX </a:t>
            </a:r>
            <a:r>
              <a:rPr lang="pl-PL" sz="1600" dirty="0" err="1" smtClean="0">
                <a:solidFill>
                  <a:srgbClr val="008364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XXX</a:t>
            </a:r>
            <a:r>
              <a:rPr lang="pl-PL" sz="1600" dirty="0" smtClean="0">
                <a:solidFill>
                  <a:srgbClr val="008364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 smtClean="0">
                <a:solidFill>
                  <a:srgbClr val="008364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XXX</a:t>
            </a:r>
            <a:endParaRPr lang="pl-PL" sz="1600" dirty="0">
              <a:solidFill>
                <a:srgbClr val="008364"/>
              </a:solidFill>
              <a:latin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592659" y="4839270"/>
            <a:ext cx="29322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 smtClean="0">
                <a:solidFill>
                  <a:srgbClr val="008364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XXX.XXX@bankspoldzielczy</a:t>
            </a:r>
            <a:r>
              <a:rPr lang="pl-PL" sz="1600" dirty="0" smtClean="0">
                <a:solidFill>
                  <a:srgbClr val="008364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.pl</a:t>
            </a:r>
            <a:endParaRPr lang="pl-PL" sz="1600" dirty="0">
              <a:solidFill>
                <a:srgbClr val="008364"/>
              </a:solidFill>
              <a:latin typeface="Fira Sans" panose="020B0503050000020004" pitchFamily="34" charset="0"/>
            </a:endParaRPr>
          </a:p>
        </p:txBody>
      </p:sp>
      <p:sp>
        <p:nvSpPr>
          <p:cNvPr id="7" name="TextBox 142">
            <a:extLst>
              <a:ext uri="{FF2B5EF4-FFF2-40B4-BE49-F238E27FC236}">
                <a16:creationId xmlns:a16="http://schemas.microsoft.com/office/drawing/2014/main" id="{820DFF00-3FF8-4BA9-868C-1746C64BD110}"/>
              </a:ext>
            </a:extLst>
          </p:cNvPr>
          <p:cNvSpPr txBox="1"/>
          <p:nvPr/>
        </p:nvSpPr>
        <p:spPr>
          <a:xfrm>
            <a:off x="2562106" y="4415245"/>
            <a:ext cx="2791245" cy="3558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7000"/>
              </a:lnSpc>
            </a:pPr>
            <a:r>
              <a:rPr lang="pl-PL" sz="1600" dirty="0" smtClean="0">
                <a:solidFill>
                  <a:srgbClr val="008364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XXX </a:t>
            </a:r>
            <a:r>
              <a:rPr lang="pl-PL" sz="1600" dirty="0" err="1" smtClean="0">
                <a:solidFill>
                  <a:srgbClr val="008364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XXX</a:t>
            </a:r>
            <a:r>
              <a:rPr lang="pl-PL" sz="1600" dirty="0" smtClean="0">
                <a:solidFill>
                  <a:srgbClr val="008364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 smtClean="0">
                <a:solidFill>
                  <a:srgbClr val="008364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XXX</a:t>
            </a:r>
            <a:endParaRPr lang="pl-PL" sz="1600" dirty="0">
              <a:solidFill>
                <a:srgbClr val="008364"/>
              </a:solidFill>
              <a:latin typeface="Fira Sans" panose="020B05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69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</Words>
  <Application>Microsoft Office PowerPoint</Application>
  <PresentationFormat>Panoramiczny</PresentationFormat>
  <Paragraphs>5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Fira Sans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Derkowski</dc:creator>
  <cp:lastModifiedBy>Michał Derkowski</cp:lastModifiedBy>
  <cp:revision>4</cp:revision>
  <dcterms:created xsi:type="dcterms:W3CDTF">2021-03-25T12:22:24Z</dcterms:created>
  <dcterms:modified xsi:type="dcterms:W3CDTF">2021-03-25T12:32:45Z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PSKATEGORIA">
    <vt:lpwstr>Ogolnodostepny</vt:lpwstr>
  </property>
  <property fmtid="{D5CDD505-2E9C-101B-9397-08002B2CF9AE}" pid="3" name="BPSClassifiedBy">
    <vt:lpwstr>BANK\michal.derkowski;Michał Derkowski</vt:lpwstr>
  </property>
  <property fmtid="{D5CDD505-2E9C-101B-9397-08002B2CF9AE}" pid="4" name="BPSClassificationDate">
    <vt:lpwstr>2021-03-25T13:27:23.0063653+01:00</vt:lpwstr>
  </property>
  <property fmtid="{D5CDD505-2E9C-101B-9397-08002B2CF9AE}" pid="5" name="BPSClassifiedBySID">
    <vt:lpwstr>BANK\S-1-5-21-2235066060-4034229115-1914166231-55116</vt:lpwstr>
  </property>
  <property fmtid="{D5CDD505-2E9C-101B-9397-08002B2CF9AE}" pid="6" name="BPSGRNItemId">
    <vt:lpwstr>GRN-43279ed0-6076-4c24-9289-01927106749b</vt:lpwstr>
  </property>
  <property fmtid="{D5CDD505-2E9C-101B-9397-08002B2CF9AE}" pid="7" name="BPSHash">
    <vt:lpwstr>PH1aPLlr8gUixutBKHxLn6lgj/qO0WXtjSKYx2xkgTA=</vt:lpwstr>
  </property>
  <property fmtid="{D5CDD505-2E9C-101B-9397-08002B2CF9AE}" pid="8" name="BPSRefresh">
    <vt:lpwstr>False</vt:lpwstr>
  </property>
</Properties>
</file>